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C3EB-01D0-CF2D-C803-09E458D1D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2AE09-558B-8A6E-8A58-30908637E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D0BD9-650B-CD4A-9E5E-F22F09083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05557-17AE-B031-768F-61FB9A05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9E4C-1859-40CD-187D-B54FAF09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C105-7BE6-87DD-5F2B-C1486BFC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7A633-4AFA-EC80-7295-83F74E2F7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1E48E-01FD-924E-55AB-584EE371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8FA12-5CDD-F34C-02A2-9069D5EB6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0CEE-720F-ABD3-5D19-CEFB8D61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9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B27B0-6002-068B-E1C5-C7658A647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C7BDA-B9BB-43E4-A55D-2CEEF1525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95AA4-ACFE-42B8-F603-6885E5BD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8D982-20BD-FEEC-A646-8C7251F5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36CB4-C2EB-F99A-7F9D-B55E91BA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8F4D-3B97-B12A-AA45-180DB65E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D314-274E-4C8F-0C68-04984BE88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34F06-11F0-AAED-3945-717E8271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8DB82-B486-6B04-F5C1-D7966B1C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D3545-CB86-7465-EC5D-52968A37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6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9F94-6572-7E82-4CAE-3037234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ABBB-1AFC-3ACA-FF5E-31A1303A9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33544-F6F6-3AC8-D70C-C3BF8A50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8BC53-5DC2-55CB-B40F-BFA3E89A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50934-0BD7-E99A-A392-CE19782C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3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FE12-AC0D-BCC5-B686-E0874F97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4A66-BB0A-A76D-6DAA-644B7CCF7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4AFC4-0C67-9930-1E1C-19C707C4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C6AA0-EFC2-8B13-AE42-1938D411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6927C-0BC9-B792-9DB3-C70633D1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5EB75-04FB-5C4D-D624-13A3D4F9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0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0230-94B7-2075-3D0A-C434AF15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58C4C-312F-9C91-E51F-CC26CF74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45843-3EDD-9935-E71B-9D2BD3CCA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C2B83-3B0C-7CD2-462A-98955DCC4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3D0B27-8FF2-C58E-0DE8-BF4DB14D8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20B3B6-5B65-AD0E-39A8-106A052A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169231-742B-4A1E-20C7-8EA2CBF68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816D70-1430-4F9B-38CF-4E378D89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5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606A-331B-A06C-D35A-3516699E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95F962-86FB-1CC7-A62E-7AC27479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F20D1-D621-1E12-32C9-52A2CFC6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2521-2C1A-700F-FF65-608EEA1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5791B-0703-E460-5BF4-A2A9CF12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AD29F-907F-71D1-6EC7-0EFD9A9F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F0E95-B3D0-5EEF-A498-2D61261F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9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1BBD-1D29-7C1B-8458-D8867A80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8CF22-C269-BDC2-1917-FA09BD4FA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EA90B-96CE-BD06-BC53-5AC2E47AA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B13BC-3005-680D-6C22-D2B0DE58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27B53-2DB9-638F-32D9-1AD39A6C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B3903-487C-2C45-C253-EBC7CD8D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4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9D9A-59D0-DE62-BB54-CE3AF4CB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9DCA6F-53FB-6AF5-F6C5-C3F81200D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B930C-EB5D-9457-CA12-528B70C8A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4F65E-17C4-6FC4-BB1D-1EC5FBBB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7E8ED-5D04-76DF-AB97-FC9F37CB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1CDA3-4AFE-D101-A603-69614B21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4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BC135-6315-DDBD-C84A-B7D861C1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F737A-A611-0DBD-315E-213A2B42A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8E670-18FA-49F0-C855-9FDE4B500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F0403-688B-4DB0-956A-7455F7161CD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85CBC-FF32-27DF-E47D-685F4A77F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361B-3CA8-301B-B484-5136F92C9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63144-C6D1-490F-8AD2-6FAF011A1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8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brain with dots and lines&#10;&#10;Description automatically generated">
            <a:extLst>
              <a:ext uri="{FF2B5EF4-FFF2-40B4-BE49-F238E27FC236}">
                <a16:creationId xmlns:a16="http://schemas.microsoft.com/office/drawing/2014/main" id="{958C0635-F3B3-484F-28E8-89E60FE54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57259"/>
            <a:ext cx="10905066" cy="53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79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4F4F99-EBD4-A1BA-8596-B632A7B7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5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203A-52AF-FE8C-1425-BDFEAB7C5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01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8B956-0AC4-4EE0-8E0A-C6C8688E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C2A51-F06C-9DC5-0833-ABB463D5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12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F596F-8EA5-94AD-1B70-0368CB440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8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780E1-33D3-75F2-B80C-A632BD5A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4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16008-39AA-1F17-BEAD-1D999181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2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F40BD-78F6-E7FA-0916-3501FD127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9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382DA-1B8A-D46C-681F-CE0E2725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85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091436F2-6B14-82FC-87E5-704E507BF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0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hetype Shape">
            <a:extLst>
              <a:ext uri="{FF2B5EF4-FFF2-40B4-BE49-F238E27FC236}">
                <a16:creationId xmlns:a16="http://schemas.microsoft.com/office/drawing/2014/main" id="{7D4C42F6-5F46-908C-4B55-23426F90C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3" y="457200"/>
            <a:ext cx="11249432" cy="59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E6CBF9E-5736-CE17-A881-DD595074C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457200"/>
            <a:ext cx="111616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38A6A-669E-848F-A771-A6050A4E6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0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EF7B-79DE-DACA-875D-39059520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85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42F63-F3A9-B1A3-90C6-7164DD2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74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904EB-722E-8CFB-D41A-0C996820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92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4A522-2BF6-7CCE-82B2-F25543AE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C9CA0-C541-1FEC-E2C8-A7578894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67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0698E-3D16-279E-7E62-88648538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3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AC447-290B-068E-44CF-D2DA76CF7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1E18C-DAF6-D0CF-C0DC-99B7E30B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57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D54B9-8878-8740-6979-4C5D0AD7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EC91B980-B8EA-D13A-670B-15D753FA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80" y="1653674"/>
            <a:ext cx="4846423" cy="3285965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showing the difference between a function and a function&#10;&#10;Description automatically generated with medium confidence">
            <a:extLst>
              <a:ext uri="{FF2B5EF4-FFF2-40B4-BE49-F238E27FC236}">
                <a16:creationId xmlns:a16="http://schemas.microsoft.com/office/drawing/2014/main" id="{51D2B4F9-7884-206D-80D8-6FD2B639B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33" y="1651084"/>
            <a:ext cx="5034139" cy="32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48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16958-F195-354E-B5D3-AEE4BCE5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34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21786FE-4815-2DAF-BB91-3FB8F0B1A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34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A94D6-D9CB-0542-869E-35E1AE25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2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CEDC1-EB72-4ABA-7990-3209EFAD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5416" y="14630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5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F44451-CF60-C6A0-09FE-B481014E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11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F8E43-70FC-ECCE-A50A-C434A3F6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9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9B054-9A70-6B5A-F034-9ECEC08A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72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E2B75-0633-DBAD-26F9-8E724815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49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56053-8231-F950-869F-8D3605C4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10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6C6E1-FEE9-041D-4DA4-7AFCBE84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63354158-7848-E4DD-44CE-C01683D0B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906" y="750122"/>
            <a:ext cx="2989223" cy="52673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62D6543-842E-8C49-4D3C-AAF405547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15" y="1157338"/>
            <a:ext cx="4798300" cy="3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67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D35F2-93D6-9173-FA99-C721BD0A1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9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862E9-3589-0DB8-D2D3-FED10851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FC156-A2AE-6939-6FEE-321AD7B0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59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4C18D-C440-9358-39B5-A1CA27E7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5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CDE69-BB72-D253-0E10-79BE6AE2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76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53176-9BAB-3BEE-C91C-D3ADB8F4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90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67C7E-7B8D-5D5F-5A0E-229560A4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40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4C58B-58A4-237E-EFC9-F1A8F6F16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45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07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49FBD-888B-309D-AD14-8121070F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98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BFE0F-96B4-3AE0-AD4F-E9958D2A7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E74AAB40-0FB0-4F9E-8629-8FA05BF22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2F35F8FC-FA1A-1B73-2410-0680E51FB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F23D2-F539-0E0E-AD33-53BC1875C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C30457-FECA-C5BA-5BE8-101311867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white sheet with black text&#10;&#10;Description automatically generated">
            <a:extLst>
              <a:ext uri="{FF2B5EF4-FFF2-40B4-BE49-F238E27FC236}">
                <a16:creationId xmlns:a16="http://schemas.microsoft.com/office/drawing/2014/main" id="{6415E191-1145-6E25-CDBD-3BE0282FA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4" y="2463996"/>
            <a:ext cx="4909669" cy="1930008"/>
          </a:xfrm>
          <a:prstGeom prst="rect">
            <a:avLst/>
          </a:prstGeom>
        </p:spPr>
      </p:pic>
      <p:pic>
        <p:nvPicPr>
          <p:cNvPr id="9" name="Picture 8" descr="A graph showing the function of a function&#10;&#10;Description automatically generated with medium confidence">
            <a:extLst>
              <a:ext uri="{FF2B5EF4-FFF2-40B4-BE49-F238E27FC236}">
                <a16:creationId xmlns:a16="http://schemas.microsoft.com/office/drawing/2014/main" id="{237B023F-0023-16AB-2B9F-30372152A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77" y="1852192"/>
            <a:ext cx="5131421" cy="33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2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F9191-D474-AB46-011C-FCEBD86F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42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D5123-F418-4787-B431-D493A0A91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1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17BAA-A0B9-5A84-8BD6-30048007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70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030AB-6DCD-6BDA-4E73-749FE399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09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42D56C-D4C0-A5AE-69B8-FDB52F6F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71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C1F59-D4DF-664E-CA2F-66675DFB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92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DF21D-48F8-5AC7-A48C-DCBC6AA39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7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5952D5-48A4-7AB3-87B3-390233AC0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76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F946D-F67F-9C65-1DC0-8B5AEDA3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9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4D644-1981-FE62-5F01-FAAD5D97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3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E590E68-C21C-A84A-6038-62FB35AC6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13A2524-FD94-ECCE-13DE-115C3903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1F136-B9FF-0565-6CF5-11FB91A88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D620D-6224-5310-B173-E05E929BA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graph showing the function of a function&#10;&#10;Description automatically generated with medium confidence">
            <a:extLst>
              <a:ext uri="{FF2B5EF4-FFF2-40B4-BE49-F238E27FC236}">
                <a16:creationId xmlns:a16="http://schemas.microsoft.com/office/drawing/2014/main" id="{1A4BCAD2-3497-11E4-74A1-EC97B35C8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66" y="1902514"/>
            <a:ext cx="5219020" cy="3409329"/>
          </a:xfrm>
          <a:prstGeom prst="rect">
            <a:avLst/>
          </a:prstGeom>
        </p:spPr>
      </p:pic>
      <p:pic>
        <p:nvPicPr>
          <p:cNvPr id="21" name="Picture 20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F5607173-EB9F-35BD-F838-1CA8E43B5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4" y="2349186"/>
            <a:ext cx="5068750" cy="198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815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57D29-F06E-35DE-6268-D5AC6AAC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47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0498F-166F-706C-5A5E-D633CEF7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82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CB3717-3FE4-BA30-4851-2E779B38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73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0CB4D-9321-B400-7140-04BF9355B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26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C4210-22C8-9487-7D2A-219F2270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1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5003C-8FDE-E2DC-3EA0-8FE6ADAA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24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A728E-9F32-6112-7C76-3438750BF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44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B6C3C-0ED3-B99B-DC39-E8D7C659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48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88B35-F014-7BCA-AE2C-2363547A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94E04C10-F6D6-EBA8-09E8-5CB53F2D0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78" y="1322372"/>
            <a:ext cx="9664846" cy="403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5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green line with red dots&#10;&#10;Description automatically generated">
            <a:extLst>
              <a:ext uri="{FF2B5EF4-FFF2-40B4-BE49-F238E27FC236}">
                <a16:creationId xmlns:a16="http://schemas.microsoft.com/office/drawing/2014/main" id="{781E23CC-DF01-10A0-488D-8CF7D441B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1" y="1591166"/>
            <a:ext cx="4616434" cy="349654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3B41539-2EE3-E57D-5875-3C8EBC723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22" y="1822418"/>
            <a:ext cx="4644528" cy="30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7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61B95-457F-B897-A4DB-B6730768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33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0</Words>
  <Application>Microsoft Office PowerPoint</Application>
  <PresentationFormat>Widescreen</PresentationFormat>
  <Paragraphs>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Rady</dc:creator>
  <cp:lastModifiedBy>Ahmed Rady</cp:lastModifiedBy>
  <cp:revision>8</cp:revision>
  <dcterms:created xsi:type="dcterms:W3CDTF">2024-02-18T12:32:23Z</dcterms:created>
  <dcterms:modified xsi:type="dcterms:W3CDTF">2024-02-20T14:26:56Z</dcterms:modified>
</cp:coreProperties>
</file>